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2" y="3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33FC0-C2E6-43C6-94CC-0F474AB96A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5572A3-7278-48FC-B159-9E49946D7A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9407DD-A128-4733-855C-A5C8C9C94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20/07/2020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8C6A4-1EB4-4882-A16E-F5EEFEB42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D182D5-EEBE-4D8B-A67A-F59324C6B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6195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AF118B-E918-49BC-8A79-AA60D0B95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734953-432C-4E24-A0B7-4567862F16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B175E2-6CDB-4E60-91B0-694840735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20/07/2020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2D590C-47FF-4433-85E4-2A081AB8D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110846-68C2-48ED-A351-BD105799E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710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493563-DE6D-45AD-8625-6BCAE990E2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209ECA-47D7-42DA-9A34-D2C1BE7779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88DB7-552F-4DDD-AA59-B6823C922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20/07/2020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E0B29B-F75F-4D35-A7CB-B041E458D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FC9CB-6B28-4C4F-A259-451FFFF83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385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4FD86-FDD8-407A-BCA6-C16462712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7D20FF-6B3E-4869-92D3-DB75EC1336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1CD2C0-FA02-4887-AF74-2E63C7A1D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20/07/2020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EB38F3-40C7-48F0-B0BE-AEE335C5C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B56A68-D781-4F7E-8A1A-368472036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2281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F0887-FAE8-46CC-8AD8-0035D9E06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A4CD80-E030-405C-8E37-FEA0592DF1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CDE778-6DCB-4833-AB78-46DAC6EF0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20/07/2020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E96A4B-0BAA-443D-B234-84F263D0A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315C5-D140-4F1E-8ED3-F917FC91D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8637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B86B6-FFAB-430D-9F40-69174281F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89233A-2250-4736-8EF4-D0057ECFD4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B4A6DF-FE1A-4ED7-88EE-4D4DC20663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C7AE93-FFD2-4F2D-B7EC-B44013964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20/07/2020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4282B6-CF1B-4948-B474-A5BD40C46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F05563-7C90-4158-B959-D487E9499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2917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75899-A1A7-4AF0-8C5C-BBAC3F595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0E0164-D5A9-4CFB-B57F-3C2369B16E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FE9512-7BC3-4C23-B250-5F01807418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50515A-7C49-4A79-9724-59133DFC04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EED23D-8A6B-45C1-8C0B-39290B93DE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3429A7-7C84-4551-ACAC-BDAE48A00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20/07/2020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3D6CA3-F526-404B-AFBC-2C635BCC1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2AF5E2-E487-468D-BA4A-1C2DBBFC3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6959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2F18C-4633-4500-897E-12C8E143E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7C59B7-FF7E-489A-9B9D-D77143183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20/07/2020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6671ED-CE18-4075-9DAB-0B2EEE476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B32F50-AC79-4D2A-B8B5-E2D07B59E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842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8F917E-0F00-471D-90E5-58FD16847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20/07/2020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256E37-6398-429E-92CD-890DBB035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900406-557C-4147-9F9B-8B35D443E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4807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2BCA3-8E9F-4B46-89C6-4A7987B40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3760BE-DA5D-436C-81D2-EF0B211E6F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C9B438-819D-4692-8D40-707888E7F6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1831FC-03DA-40AB-9B6F-54C262D79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20/07/2020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FE60D2-AB68-459D-B327-0E139B7B4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3B8180-094A-45FE-ABFC-340FFE84E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4507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AC1BB-FFBF-41A6-B042-9266E2142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B8A346-5D77-4A1C-9596-C43EAB85D0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EC9412-38A6-4754-9081-95DBECB79D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E7E39A-4185-4EF3-A536-19D64FE7D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20/07/2020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5157C0-4DB2-458D-B26A-78C8EBAF2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194A15-5361-40D3-9ED4-9EA7E986A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081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31EC3-CE00-4759-87CB-1E5C9E52B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775651-E583-4839-813B-CDE08302A5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1792A-C2FE-4E82-A39F-98EDAE399F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3F170-0505-49CF-A995-467CADB8576E}" type="datetimeFigureOut">
              <a:rPr lang="en-GB" smtClean="0"/>
              <a:t>20/07/2020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12E355-6574-4754-9FEE-D3FA555658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17191-9FC8-4F95-BC54-E557E390DA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115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>
            <a:extLst>
              <a:ext uri="{FF2B5EF4-FFF2-40B4-BE49-F238E27FC236}">
                <a16:creationId xmlns:a16="http://schemas.microsoft.com/office/drawing/2014/main" id="{2D3227C3-C27D-475A-A8DD-B5FB8EAF967C}"/>
              </a:ext>
            </a:extLst>
          </p:cNvPr>
          <p:cNvSpPr/>
          <p:nvPr/>
        </p:nvSpPr>
        <p:spPr>
          <a:xfrm>
            <a:off x="3248499" y="3190568"/>
            <a:ext cx="522512" cy="5112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7239C8A-B47D-494C-A3CE-6C6F74324BD1}"/>
              </a:ext>
            </a:extLst>
          </p:cNvPr>
          <p:cNvSpPr/>
          <p:nvPr/>
        </p:nvSpPr>
        <p:spPr>
          <a:xfrm>
            <a:off x="2622405" y="3190568"/>
            <a:ext cx="522512" cy="51127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EEEDB615-B25D-42D8-B9A8-BB7ECCFE72F9}"/>
              </a:ext>
            </a:extLst>
          </p:cNvPr>
          <p:cNvSpPr/>
          <p:nvPr/>
        </p:nvSpPr>
        <p:spPr>
          <a:xfrm>
            <a:off x="4555497" y="3190568"/>
            <a:ext cx="522512" cy="5112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81C2F4C2-51DD-4435-88D3-C0403D8466D5}"/>
              </a:ext>
            </a:extLst>
          </p:cNvPr>
          <p:cNvSpPr/>
          <p:nvPr/>
        </p:nvSpPr>
        <p:spPr>
          <a:xfrm>
            <a:off x="3929403" y="3190568"/>
            <a:ext cx="522512" cy="51127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42FBC748-9F04-493D-9B46-DF52DE11F7B5}"/>
              </a:ext>
            </a:extLst>
          </p:cNvPr>
          <p:cNvSpPr/>
          <p:nvPr/>
        </p:nvSpPr>
        <p:spPr>
          <a:xfrm>
            <a:off x="5219876" y="3173361"/>
            <a:ext cx="522512" cy="51127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F3D06B6-F2CE-4AC2-886B-560F01D5CDB8}"/>
              </a:ext>
            </a:extLst>
          </p:cNvPr>
          <p:cNvSpPr/>
          <p:nvPr/>
        </p:nvSpPr>
        <p:spPr>
          <a:xfrm>
            <a:off x="5219876" y="2438403"/>
            <a:ext cx="535500" cy="5112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71B2B9B-96F1-42F3-94E5-DBECB68FF21E}"/>
              </a:ext>
            </a:extLst>
          </p:cNvPr>
          <p:cNvSpPr/>
          <p:nvPr/>
        </p:nvSpPr>
        <p:spPr>
          <a:xfrm>
            <a:off x="3248499" y="2435943"/>
            <a:ext cx="579410" cy="5112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3636C6C-C283-45FB-922B-536C777A34EF}"/>
              </a:ext>
            </a:extLst>
          </p:cNvPr>
          <p:cNvSpPr/>
          <p:nvPr/>
        </p:nvSpPr>
        <p:spPr>
          <a:xfrm>
            <a:off x="1978028" y="1641987"/>
            <a:ext cx="1836887" cy="51127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6B86BF9-3471-4D55-9693-F5C33EAAB032}"/>
              </a:ext>
            </a:extLst>
          </p:cNvPr>
          <p:cNvSpPr/>
          <p:nvPr/>
        </p:nvSpPr>
        <p:spPr>
          <a:xfrm>
            <a:off x="3967316" y="1641987"/>
            <a:ext cx="1775072" cy="5112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83590D-7F05-4B0B-829A-F4868CA2DE9D}"/>
              </a:ext>
            </a:extLst>
          </p:cNvPr>
          <p:cNvSpPr/>
          <p:nvPr/>
        </p:nvSpPr>
        <p:spPr>
          <a:xfrm>
            <a:off x="2078820" y="105450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2D5468-151D-4C3F-9B4F-E3AE78A91D55}"/>
              </a:ext>
            </a:extLst>
          </p:cNvPr>
          <p:cNvSpPr/>
          <p:nvPr/>
        </p:nvSpPr>
        <p:spPr>
          <a:xfrm>
            <a:off x="2719672" y="105450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F09AA5-A9EA-4704-955E-F5ED8351BD3D}"/>
              </a:ext>
            </a:extLst>
          </p:cNvPr>
          <p:cNvSpPr/>
          <p:nvPr/>
        </p:nvSpPr>
        <p:spPr>
          <a:xfrm>
            <a:off x="3360524" y="105450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47BC80-7552-4117-AD71-A923D9C1DB27}"/>
              </a:ext>
            </a:extLst>
          </p:cNvPr>
          <p:cNvSpPr/>
          <p:nvPr/>
        </p:nvSpPr>
        <p:spPr>
          <a:xfrm>
            <a:off x="4001376" y="105450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203EAA1-505A-4EB8-A7E5-880F69CA4250}"/>
              </a:ext>
            </a:extLst>
          </p:cNvPr>
          <p:cNvSpPr/>
          <p:nvPr/>
        </p:nvSpPr>
        <p:spPr>
          <a:xfrm>
            <a:off x="4642228" y="105450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D92E3E-F90A-4584-B404-1F82329DDECC}"/>
              </a:ext>
            </a:extLst>
          </p:cNvPr>
          <p:cNvSpPr/>
          <p:nvPr/>
        </p:nvSpPr>
        <p:spPr>
          <a:xfrm>
            <a:off x="5283080" y="105450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A7B992F-BA0B-4CCD-AB7C-CCDD2DB4653A}"/>
              </a:ext>
            </a:extLst>
          </p:cNvPr>
          <p:cNvSpPr/>
          <p:nvPr/>
        </p:nvSpPr>
        <p:spPr>
          <a:xfrm>
            <a:off x="2078820" y="172801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167F0C8-2547-4FB5-835A-1A6FE78B23F1}"/>
              </a:ext>
            </a:extLst>
          </p:cNvPr>
          <p:cNvSpPr/>
          <p:nvPr/>
        </p:nvSpPr>
        <p:spPr>
          <a:xfrm>
            <a:off x="2719672" y="172801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6BE29DF-B94D-415C-BE7F-410532C9F7D7}"/>
              </a:ext>
            </a:extLst>
          </p:cNvPr>
          <p:cNvSpPr/>
          <p:nvPr/>
        </p:nvSpPr>
        <p:spPr>
          <a:xfrm>
            <a:off x="3360524" y="172801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8DF5FD7-3DFF-4526-AD96-8D25C632B5FB}"/>
              </a:ext>
            </a:extLst>
          </p:cNvPr>
          <p:cNvSpPr/>
          <p:nvPr/>
        </p:nvSpPr>
        <p:spPr>
          <a:xfrm>
            <a:off x="4001376" y="172801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B7A585E-353F-4CA0-8BC0-C5483557C5A7}"/>
              </a:ext>
            </a:extLst>
          </p:cNvPr>
          <p:cNvSpPr/>
          <p:nvPr/>
        </p:nvSpPr>
        <p:spPr>
          <a:xfrm>
            <a:off x="4642228" y="172801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08B0364-D6E9-4B1B-A3F6-C2BFBA58ADA6}"/>
              </a:ext>
            </a:extLst>
          </p:cNvPr>
          <p:cNvSpPr/>
          <p:nvPr/>
        </p:nvSpPr>
        <p:spPr>
          <a:xfrm>
            <a:off x="5283080" y="172801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5E2E895-A955-47C8-9287-351AE680605F}"/>
              </a:ext>
            </a:extLst>
          </p:cNvPr>
          <p:cNvSpPr/>
          <p:nvPr/>
        </p:nvSpPr>
        <p:spPr>
          <a:xfrm>
            <a:off x="1978028" y="2435943"/>
            <a:ext cx="1176358" cy="51127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B3FD70B-6D3B-4052-A25F-9DA5E5680DC7}"/>
              </a:ext>
            </a:extLst>
          </p:cNvPr>
          <p:cNvSpPr/>
          <p:nvPr/>
        </p:nvSpPr>
        <p:spPr>
          <a:xfrm>
            <a:off x="3967316" y="2435943"/>
            <a:ext cx="1158448" cy="51127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3A1342F-A455-4A0E-803F-B99098A08156}"/>
              </a:ext>
            </a:extLst>
          </p:cNvPr>
          <p:cNvSpPr/>
          <p:nvPr/>
        </p:nvSpPr>
        <p:spPr>
          <a:xfrm>
            <a:off x="2113662" y="2521975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5410B50-3B8F-433D-A84F-6F01A405C472}"/>
              </a:ext>
            </a:extLst>
          </p:cNvPr>
          <p:cNvSpPr/>
          <p:nvPr/>
        </p:nvSpPr>
        <p:spPr>
          <a:xfrm>
            <a:off x="2754514" y="2521975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CAAE94E-455E-4D7F-945C-B38E33DB3534}"/>
              </a:ext>
            </a:extLst>
          </p:cNvPr>
          <p:cNvSpPr/>
          <p:nvPr/>
        </p:nvSpPr>
        <p:spPr>
          <a:xfrm>
            <a:off x="3360524" y="2521975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7157079-745E-4AF6-AE6D-D2074435DA55}"/>
              </a:ext>
            </a:extLst>
          </p:cNvPr>
          <p:cNvSpPr/>
          <p:nvPr/>
        </p:nvSpPr>
        <p:spPr>
          <a:xfrm>
            <a:off x="4001376" y="2521975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7BA2D69-B138-4E6D-8BE3-DF1DD1BA6825}"/>
              </a:ext>
            </a:extLst>
          </p:cNvPr>
          <p:cNvSpPr/>
          <p:nvPr/>
        </p:nvSpPr>
        <p:spPr>
          <a:xfrm>
            <a:off x="4642228" y="2521975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D1A11D5-B842-4B03-B504-48AF679A5261}"/>
              </a:ext>
            </a:extLst>
          </p:cNvPr>
          <p:cNvSpPr/>
          <p:nvPr/>
        </p:nvSpPr>
        <p:spPr>
          <a:xfrm>
            <a:off x="5283080" y="2521975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B3F3286-2610-4001-9B5C-71691B8DAC55}"/>
              </a:ext>
            </a:extLst>
          </p:cNvPr>
          <p:cNvSpPr/>
          <p:nvPr/>
        </p:nvSpPr>
        <p:spPr>
          <a:xfrm>
            <a:off x="1978029" y="3190568"/>
            <a:ext cx="522512" cy="5112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1E306A3-9F65-47EE-87F1-645507C42756}"/>
              </a:ext>
            </a:extLst>
          </p:cNvPr>
          <p:cNvSpPr/>
          <p:nvPr/>
        </p:nvSpPr>
        <p:spPr>
          <a:xfrm>
            <a:off x="2073903" y="3276600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E5E034F-C69B-421C-81A2-E1E3E50100CB}"/>
              </a:ext>
            </a:extLst>
          </p:cNvPr>
          <p:cNvSpPr/>
          <p:nvPr/>
        </p:nvSpPr>
        <p:spPr>
          <a:xfrm>
            <a:off x="2714755" y="3276600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29E4C8D-F01D-4714-BC15-743CF8EF927A}"/>
              </a:ext>
            </a:extLst>
          </p:cNvPr>
          <p:cNvSpPr/>
          <p:nvPr/>
        </p:nvSpPr>
        <p:spPr>
          <a:xfrm>
            <a:off x="3355607" y="3276600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B1C3318-C9D1-4267-A6E5-E8B5D1708E3F}"/>
              </a:ext>
            </a:extLst>
          </p:cNvPr>
          <p:cNvSpPr/>
          <p:nvPr/>
        </p:nvSpPr>
        <p:spPr>
          <a:xfrm>
            <a:off x="3996459" y="3276600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22FB87C-7071-4D50-A513-8E353CE3D8C9}"/>
              </a:ext>
            </a:extLst>
          </p:cNvPr>
          <p:cNvSpPr/>
          <p:nvPr/>
        </p:nvSpPr>
        <p:spPr>
          <a:xfrm>
            <a:off x="4637311" y="3276600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3BBE750-E209-46C9-83E5-936F9462A142}"/>
              </a:ext>
            </a:extLst>
          </p:cNvPr>
          <p:cNvSpPr/>
          <p:nvPr/>
        </p:nvSpPr>
        <p:spPr>
          <a:xfrm>
            <a:off x="5278163" y="3276600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34209E52-FC86-4691-ADE6-5D64E8F69B82}"/>
              </a:ext>
            </a:extLst>
          </p:cNvPr>
          <p:cNvSpPr/>
          <p:nvPr/>
        </p:nvSpPr>
        <p:spPr>
          <a:xfrm>
            <a:off x="5206888" y="3984524"/>
            <a:ext cx="535500" cy="5112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9E197D3-FFC0-4B2B-AD8B-1831CDFB3D41}"/>
              </a:ext>
            </a:extLst>
          </p:cNvPr>
          <p:cNvSpPr/>
          <p:nvPr/>
        </p:nvSpPr>
        <p:spPr>
          <a:xfrm>
            <a:off x="3248499" y="3982064"/>
            <a:ext cx="566422" cy="5112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F400BE30-A6D1-4519-B757-CAA6FE442FB0}"/>
              </a:ext>
            </a:extLst>
          </p:cNvPr>
          <p:cNvSpPr/>
          <p:nvPr/>
        </p:nvSpPr>
        <p:spPr>
          <a:xfrm>
            <a:off x="1947493" y="3982064"/>
            <a:ext cx="1205504" cy="51127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E476205-87A8-4166-86D7-1F670DCBEEA7}"/>
              </a:ext>
            </a:extLst>
          </p:cNvPr>
          <p:cNvSpPr/>
          <p:nvPr/>
        </p:nvSpPr>
        <p:spPr>
          <a:xfrm>
            <a:off x="3940633" y="3956255"/>
            <a:ext cx="1158448" cy="51127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39937FA7-5E03-41A2-B31C-174CE5FE35CC}"/>
              </a:ext>
            </a:extLst>
          </p:cNvPr>
          <p:cNvSpPr/>
          <p:nvPr/>
        </p:nvSpPr>
        <p:spPr>
          <a:xfrm>
            <a:off x="2028609" y="4068096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28A4DD9F-0F7F-4FD1-8CB6-189A969B329B}"/>
              </a:ext>
            </a:extLst>
          </p:cNvPr>
          <p:cNvSpPr/>
          <p:nvPr/>
        </p:nvSpPr>
        <p:spPr>
          <a:xfrm>
            <a:off x="2669461" y="4068096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2E158C0-0119-477B-94F6-8F40930A62A1}"/>
              </a:ext>
            </a:extLst>
          </p:cNvPr>
          <p:cNvSpPr/>
          <p:nvPr/>
        </p:nvSpPr>
        <p:spPr>
          <a:xfrm>
            <a:off x="3347536" y="4068096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997EC17-C6DE-4DED-94BF-9422CCD28462}"/>
              </a:ext>
            </a:extLst>
          </p:cNvPr>
          <p:cNvSpPr/>
          <p:nvPr/>
        </p:nvSpPr>
        <p:spPr>
          <a:xfrm>
            <a:off x="4021058" y="4085303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FC57F34B-CBFA-4F40-AD87-81D7272F134B}"/>
              </a:ext>
            </a:extLst>
          </p:cNvPr>
          <p:cNvSpPr/>
          <p:nvPr/>
        </p:nvSpPr>
        <p:spPr>
          <a:xfrm>
            <a:off x="4629240" y="4068096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A1353C98-7271-44B1-A95F-4246F9983C8A}"/>
              </a:ext>
            </a:extLst>
          </p:cNvPr>
          <p:cNvSpPr/>
          <p:nvPr/>
        </p:nvSpPr>
        <p:spPr>
          <a:xfrm>
            <a:off x="5270092" y="4068096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DE350F3-F89B-4600-929E-2EE0D3A559D6}"/>
              </a:ext>
            </a:extLst>
          </p:cNvPr>
          <p:cNvSpPr/>
          <p:nvPr/>
        </p:nvSpPr>
        <p:spPr>
          <a:xfrm>
            <a:off x="3954329" y="4721942"/>
            <a:ext cx="1788060" cy="5112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3AE57D51-F480-4A92-829E-7DBB7B9D0FEF}"/>
              </a:ext>
            </a:extLst>
          </p:cNvPr>
          <p:cNvSpPr/>
          <p:nvPr/>
        </p:nvSpPr>
        <p:spPr>
          <a:xfrm>
            <a:off x="1947493" y="4719482"/>
            <a:ext cx="1857590" cy="51127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5C4E22B4-EFAD-48C8-8FB7-98448264E4D1}"/>
              </a:ext>
            </a:extLst>
          </p:cNvPr>
          <p:cNvSpPr/>
          <p:nvPr/>
        </p:nvSpPr>
        <p:spPr>
          <a:xfrm>
            <a:off x="2073903" y="4805514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EF2D9430-449B-4AF4-9FBB-E95804DE48EB}"/>
              </a:ext>
            </a:extLst>
          </p:cNvPr>
          <p:cNvSpPr/>
          <p:nvPr/>
        </p:nvSpPr>
        <p:spPr>
          <a:xfrm>
            <a:off x="2714755" y="4805514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FC64E745-492E-4674-A7DF-72D65976F216}"/>
              </a:ext>
            </a:extLst>
          </p:cNvPr>
          <p:cNvSpPr/>
          <p:nvPr/>
        </p:nvSpPr>
        <p:spPr>
          <a:xfrm>
            <a:off x="3355607" y="4805514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2265A41D-5EF2-4970-8D08-64F03A4ACCE3}"/>
              </a:ext>
            </a:extLst>
          </p:cNvPr>
          <p:cNvSpPr/>
          <p:nvPr/>
        </p:nvSpPr>
        <p:spPr>
          <a:xfrm>
            <a:off x="3996459" y="4805514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310F63E9-E0B3-48FE-AED2-98F4B9CB7F24}"/>
              </a:ext>
            </a:extLst>
          </p:cNvPr>
          <p:cNvSpPr/>
          <p:nvPr/>
        </p:nvSpPr>
        <p:spPr>
          <a:xfrm>
            <a:off x="4637311" y="4805514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5DEDB99F-134F-43DA-AF38-01572324ECDA}"/>
              </a:ext>
            </a:extLst>
          </p:cNvPr>
          <p:cNvSpPr/>
          <p:nvPr/>
        </p:nvSpPr>
        <p:spPr>
          <a:xfrm>
            <a:off x="5278163" y="4805514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26F0A155-BE23-4042-8DC3-6064E164CF86}"/>
              </a:ext>
            </a:extLst>
          </p:cNvPr>
          <p:cNvSpPr/>
          <p:nvPr/>
        </p:nvSpPr>
        <p:spPr>
          <a:xfrm>
            <a:off x="2065832" y="553555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0A825B1-CA61-4520-842E-F9F58474E2D2}"/>
              </a:ext>
            </a:extLst>
          </p:cNvPr>
          <p:cNvSpPr/>
          <p:nvPr/>
        </p:nvSpPr>
        <p:spPr>
          <a:xfrm>
            <a:off x="2706684" y="553555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B9424595-3A73-47B9-95FF-EAAAC2C6CDCB}"/>
              </a:ext>
            </a:extLst>
          </p:cNvPr>
          <p:cNvSpPr/>
          <p:nvPr/>
        </p:nvSpPr>
        <p:spPr>
          <a:xfrm>
            <a:off x="3347536" y="553555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B53BAEC7-C16E-41AD-BE7B-7553244393F2}"/>
              </a:ext>
            </a:extLst>
          </p:cNvPr>
          <p:cNvSpPr/>
          <p:nvPr/>
        </p:nvSpPr>
        <p:spPr>
          <a:xfrm>
            <a:off x="3988388" y="553555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F5911A43-1D56-43BA-9381-FA03E0F1AABD}"/>
              </a:ext>
            </a:extLst>
          </p:cNvPr>
          <p:cNvSpPr/>
          <p:nvPr/>
        </p:nvSpPr>
        <p:spPr>
          <a:xfrm>
            <a:off x="4629240" y="553555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A80D038-14E7-44F3-A6FD-005A21F4DD64}"/>
              </a:ext>
            </a:extLst>
          </p:cNvPr>
          <p:cNvSpPr/>
          <p:nvPr/>
        </p:nvSpPr>
        <p:spPr>
          <a:xfrm>
            <a:off x="5270092" y="553555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607948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2197AB2E610A4AB7E4C01A06DA3EA9" ma:contentTypeVersion="13" ma:contentTypeDescription="Create a new document." ma:contentTypeScope="" ma:versionID="41df282cc4c2a57fcf10bc0f83f7f551">
  <xsd:schema xmlns:xsd="http://www.w3.org/2001/XMLSchema" xmlns:xs="http://www.w3.org/2001/XMLSchema" xmlns:p="http://schemas.microsoft.com/office/2006/metadata/properties" xmlns:ns2="c9b699c2-2c56-4336-b981-892f17840fb6" xmlns:ns3="18704ea7-6f73-4b33-ac14-9f02857f74b7" targetNamespace="http://schemas.microsoft.com/office/2006/metadata/properties" ma:root="true" ma:fieldsID="044dfe04d4140252c7726d4d85405577" ns2:_="" ns3:_="">
    <xsd:import namespace="c9b699c2-2c56-4336-b981-892f17840fb6"/>
    <xsd:import namespace="18704ea7-6f73-4b33-ac14-9f02857f7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b699c2-2c56-4336-b981-892f17840f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704ea7-6f73-4b33-ac14-9f02857f74b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c9b699c2-2c56-4336-b981-892f17840fb6" xsi:nil="true"/>
  </documentManagement>
</p:properties>
</file>

<file path=customXml/itemProps1.xml><?xml version="1.0" encoding="utf-8"?>
<ds:datastoreItem xmlns:ds="http://schemas.openxmlformats.org/officeDocument/2006/customXml" ds:itemID="{78FA0726-3B13-43D5-8F72-32B79478958A}"/>
</file>

<file path=customXml/itemProps2.xml><?xml version="1.0" encoding="utf-8"?>
<ds:datastoreItem xmlns:ds="http://schemas.openxmlformats.org/officeDocument/2006/customXml" ds:itemID="{CD273509-E7ED-4327-A71E-19EBC98919A3}"/>
</file>

<file path=customXml/itemProps3.xml><?xml version="1.0" encoding="utf-8"?>
<ds:datastoreItem xmlns:ds="http://schemas.openxmlformats.org/officeDocument/2006/customXml" ds:itemID="{63B7D206-0548-4ADD-B2B8-CAF54D75D77D}"/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42</Words>
  <Application>Microsoft Office PowerPoint</Application>
  <PresentationFormat>Widescreen</PresentationFormat>
  <Paragraphs>42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CSelby</dc:creator>
  <cp:lastModifiedBy>CSelby</cp:lastModifiedBy>
  <cp:revision>7</cp:revision>
  <dcterms:created xsi:type="dcterms:W3CDTF">2020-07-16T11:38:49Z</dcterms:created>
  <dcterms:modified xsi:type="dcterms:W3CDTF">2020-07-20T12:47:50Z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0x010100132197AB2E610A4AB7E4C01A06DA3EA9</vt:lpwstr>
  </property>
</Properties>
</file>